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73" r:id="rId15"/>
    <p:sldId id="272" r:id="rId16"/>
    <p:sldId id="267" r:id="rId17"/>
    <p:sldId id="268" r:id="rId18"/>
    <p:sldId id="270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2" d="100"/>
          <a:sy n="52" d="100"/>
        </p:scale>
        <p:origin x="-66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9B033-F824-4900-A3F2-0AB1E0E002DE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C5E50-62E6-4EFE-BE1F-B343E631EF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C5E50-62E6-4EFE-BE1F-B343E631EF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3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REAZ UDDIN\Desktop\class -iv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00600" y="609600"/>
            <a:ext cx="320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80841" cy="4267200"/>
          </a:xfrm>
          <a:prstGeom prst="rect">
            <a:avLst/>
          </a:prstGeom>
        </p:spPr>
      </p:pic>
      <p:pic>
        <p:nvPicPr>
          <p:cNvPr id="5" name="Picture 4" descr="images (4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7783" y="0"/>
            <a:ext cx="4465819" cy="4267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4648200"/>
            <a:ext cx="8610600" cy="1905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পরিবেশঃ  আমাদের চারপাশে যা কিছু আছে তা নিয়েই আমামদের পরিবেশ ।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6781800" cy="2057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পরিবেশ  প্রধানত ২ প্রকার, যথা 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প্রাকৃতিক  পরিবেশ </a:t>
            </a:r>
          </a:p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মানুষের তৈরি পরিবেশ( সামাজিক পরিবেশ)   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4419600" cy="4114800"/>
          </a:xfrm>
          <a:prstGeom prst="rect">
            <a:avLst/>
          </a:prstGeom>
        </p:spPr>
      </p:pic>
      <p:pic>
        <p:nvPicPr>
          <p:cNvPr id="6" name="Picture 5" descr="images (9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514600"/>
            <a:ext cx="3978728" cy="411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-1"/>
            <a:ext cx="4267200" cy="27432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5791200"/>
            <a:ext cx="8610600" cy="1066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গাছ পালা, বন জঙ্গল ,নদীনালা , মাটি ,পানি, বাতাস , পশুপাখি  প্রভৃতি নিয়ে প্রাকৃতিক  ভাবে যে পরিবেশ গড়ে উঠে, তাকে প্রাকৃতিক  পরিবেশ  বলে।     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267200" cy="2743200"/>
          </a:xfrm>
          <a:prstGeom prst="rect">
            <a:avLst/>
          </a:prstGeom>
        </p:spPr>
      </p:pic>
      <p:pic>
        <p:nvPicPr>
          <p:cNvPr id="7" name="Picture 6" descr="download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2819400"/>
            <a:ext cx="4198910" cy="2895600"/>
          </a:xfrm>
          <a:prstGeom prst="rect">
            <a:avLst/>
          </a:prstGeom>
        </p:spPr>
      </p:pic>
      <p:pic>
        <p:nvPicPr>
          <p:cNvPr id="8" name="Picture 7" descr="download (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2819399"/>
            <a:ext cx="4343400" cy="29917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343400" cy="3048000"/>
          </a:xfrm>
          <a:prstGeom prst="rect">
            <a:avLst/>
          </a:prstGeom>
        </p:spPr>
      </p:pic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3429000"/>
            <a:ext cx="4267201" cy="3200400"/>
          </a:xfrm>
          <a:prstGeom prst="rect">
            <a:avLst/>
          </a:prstGeom>
        </p:spPr>
      </p:pic>
      <p:pic>
        <p:nvPicPr>
          <p:cNvPr id="5" name="Picture 4" descr="images (3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429000"/>
            <a:ext cx="4114800" cy="3200400"/>
          </a:xfrm>
          <a:prstGeom prst="rect">
            <a:avLst/>
          </a:prstGeom>
        </p:spPr>
      </p:pic>
      <p:pic>
        <p:nvPicPr>
          <p:cNvPr id="6" name="Picture 5" descr="download (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228600"/>
            <a:ext cx="4191000" cy="30480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534400" cy="5181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5791200"/>
            <a:ext cx="74676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 সুন্দর প্রাকৃতিক দৃশ্য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305800" cy="2057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 পরিবেশ মানুষ নিজেরা তৈরি করে তাকে সামাজিক পরিবেশ বলে ।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যেমন ঘর বাড়ি, গাছ-পালা ,পুকুর , বাগান, স্কুল-কলেজ , মাদরাসা ইত্যাদি।    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90800"/>
            <a:ext cx="4343400" cy="3962400"/>
          </a:xfrm>
          <a:prstGeom prst="rect">
            <a:avLst/>
          </a:prstGeom>
        </p:spPr>
      </p:pic>
      <p:pic>
        <p:nvPicPr>
          <p:cNvPr id="5" name="Picture 4" descr="images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590800"/>
            <a:ext cx="4114800" cy="4038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3276600"/>
            <a:ext cx="29718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মানুষের তৈরি পরিবেশ </a:t>
            </a:r>
            <a:endParaRPr lang="en-US" sz="2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3967506" cy="2971800"/>
          </a:xfrm>
          <a:prstGeom prst="rect">
            <a:avLst/>
          </a:prstGeom>
        </p:spPr>
      </p:pic>
      <p:pic>
        <p:nvPicPr>
          <p:cNvPr id="4" name="Picture 3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381000"/>
            <a:ext cx="4648200" cy="2971800"/>
          </a:xfrm>
          <a:prstGeom prst="rect">
            <a:avLst/>
          </a:prstGeom>
        </p:spPr>
      </p:pic>
      <p:pic>
        <p:nvPicPr>
          <p:cNvPr id="5" name="Picture 4" descr="images (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429000"/>
            <a:ext cx="4465820" cy="2971800"/>
          </a:xfrm>
          <a:prstGeom prst="rect">
            <a:avLst/>
          </a:prstGeom>
        </p:spPr>
      </p:pic>
      <p:pic>
        <p:nvPicPr>
          <p:cNvPr id="6" name="Picture 5" descr="images (5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429000"/>
            <a:ext cx="4114800" cy="29679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4762500" cy="2667000"/>
          </a:xfrm>
          <a:prstGeom prst="rect">
            <a:avLst/>
          </a:prstGeom>
        </p:spPr>
      </p:pic>
      <p:pic>
        <p:nvPicPr>
          <p:cNvPr id="3" name="Picture 2" descr="images (5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52400"/>
            <a:ext cx="3560583" cy="2667000"/>
          </a:xfrm>
          <a:prstGeom prst="rect">
            <a:avLst/>
          </a:prstGeom>
        </p:spPr>
      </p:pic>
      <p:pic>
        <p:nvPicPr>
          <p:cNvPr id="5" name="Picture 4" descr="images 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895599"/>
            <a:ext cx="4724400" cy="3733801"/>
          </a:xfrm>
          <a:prstGeom prst="rect">
            <a:avLst/>
          </a:prstGeom>
        </p:spPr>
      </p:pic>
      <p:pic>
        <p:nvPicPr>
          <p:cNvPr id="6" name="Picture 5" descr="images (8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2895600"/>
            <a:ext cx="3886200" cy="3733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428999"/>
            <a:ext cx="4419600" cy="3276601"/>
          </a:xfrm>
          <a:prstGeom prst="rect">
            <a:avLst/>
          </a:prstGeom>
        </p:spPr>
      </p:pic>
      <p:pic>
        <p:nvPicPr>
          <p:cNvPr id="3" name="Picture 2" descr="images (7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429000"/>
            <a:ext cx="4267201" cy="3429000"/>
          </a:xfrm>
          <a:prstGeom prst="rect">
            <a:avLst/>
          </a:prstGeom>
        </p:spPr>
      </p:pic>
      <p:pic>
        <p:nvPicPr>
          <p:cNvPr id="4" name="Picture 3" descr="images (2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0"/>
            <a:ext cx="4457700" cy="3200400"/>
          </a:xfrm>
          <a:prstGeom prst="rect">
            <a:avLst/>
          </a:prstGeom>
        </p:spPr>
      </p:pic>
      <p:pic>
        <p:nvPicPr>
          <p:cNvPr id="5" name="Picture 4" descr="images (3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3643" y="0"/>
            <a:ext cx="4490357" cy="3200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304800"/>
            <a:ext cx="4419600" cy="9906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1981200"/>
            <a:ext cx="8686800" cy="434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তোমাদের বাড়ির আশে পাশের পরিবেশ সম্পর্কে ৫টি বাক্য লিখে আনবে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5638800" cy="1143000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পরিচিতি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মোঃ রিয়াজ উদ্দিন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সহঃ শিক্ষক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বড়ৈকান্দি বাহরূল উলূম দাখিল মাদরাসা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3962400"/>
            <a:ext cx="5486400" cy="2667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শ্রেণীঃ  ৪র্থ </a:t>
            </a:r>
          </a:p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  বাংলাদেশ ও বিশ্বপরিচয়    </a:t>
            </a:r>
          </a:p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  ১</a:t>
            </a:r>
          </a:p>
          <a:p>
            <a:pPr algn="ctr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 পরিবেশ ও সমাজ  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350180"/>
            <a:ext cx="8258579" cy="605062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762000" y="457200"/>
            <a:ext cx="3200400" cy="1905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67600" cy="14176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images (2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752600"/>
            <a:ext cx="2895600" cy="2362200"/>
          </a:xfrm>
        </p:spPr>
      </p:pic>
      <p:sp>
        <p:nvSpPr>
          <p:cNvPr id="4" name="Down Arrow 3"/>
          <p:cNvSpPr/>
          <p:nvPr/>
        </p:nvSpPr>
        <p:spPr>
          <a:xfrm>
            <a:off x="1143000" y="228600"/>
            <a:ext cx="7086600" cy="1371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নিচের চিত্রগুলি  লক্ষ্য কর </a:t>
            </a:r>
            <a:endParaRPr lang="en-US" sz="32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ages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752600"/>
            <a:ext cx="2743200" cy="2362200"/>
          </a:xfrm>
          <a:prstGeom prst="rect">
            <a:avLst/>
          </a:prstGeom>
        </p:spPr>
      </p:pic>
      <p:pic>
        <p:nvPicPr>
          <p:cNvPr id="8" name="Picture 7" descr="download (1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752600"/>
            <a:ext cx="2743200" cy="2362200"/>
          </a:xfrm>
          <a:prstGeom prst="rect">
            <a:avLst/>
          </a:prstGeom>
        </p:spPr>
      </p:pic>
      <p:pic>
        <p:nvPicPr>
          <p:cNvPr id="9" name="Picture 8" descr="download (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1" y="4343400"/>
            <a:ext cx="2819400" cy="2286000"/>
          </a:xfrm>
          <a:prstGeom prst="rect">
            <a:avLst/>
          </a:prstGeom>
        </p:spPr>
      </p:pic>
      <p:pic>
        <p:nvPicPr>
          <p:cNvPr id="10" name="Picture 9" descr="images (2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2800" y="4343400"/>
            <a:ext cx="2743199" cy="2286000"/>
          </a:xfrm>
          <a:prstGeom prst="rect">
            <a:avLst/>
          </a:prstGeom>
        </p:spPr>
      </p:pic>
      <p:pic>
        <p:nvPicPr>
          <p:cNvPr id="11" name="Picture 10" descr="images (63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400" y="4343400"/>
            <a:ext cx="2628900" cy="228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381000"/>
            <a:ext cx="4038600" cy="3352800"/>
          </a:xfrm>
        </p:spPr>
      </p:pic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599" y="381000"/>
            <a:ext cx="4038601" cy="3276600"/>
          </a:xfrm>
          <a:prstGeom prst="rect">
            <a:avLst/>
          </a:prstGeom>
        </p:spPr>
      </p:pic>
      <p:pic>
        <p:nvPicPr>
          <p:cNvPr id="6" name="Picture 5" descr="images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" y="3962400"/>
            <a:ext cx="4034725" cy="2514600"/>
          </a:xfrm>
          <a:prstGeom prst="rect">
            <a:avLst/>
          </a:prstGeom>
        </p:spPr>
      </p:pic>
      <p:pic>
        <p:nvPicPr>
          <p:cNvPr id="7" name="Picture 6" descr="images (5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3962400"/>
            <a:ext cx="4038600" cy="2514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4419601" cy="3352800"/>
          </a:xfrm>
          <a:prstGeom prst="rect">
            <a:avLst/>
          </a:prstGeom>
        </p:spPr>
      </p:pic>
      <p:pic>
        <p:nvPicPr>
          <p:cNvPr id="8" name="Picture 7" descr="images (3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0"/>
            <a:ext cx="4343401" cy="3352800"/>
          </a:xfrm>
          <a:prstGeom prst="rect">
            <a:avLst/>
          </a:prstGeom>
        </p:spPr>
      </p:pic>
      <p:pic>
        <p:nvPicPr>
          <p:cNvPr id="9" name="Picture 8" descr="download (1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" y="3505200"/>
            <a:ext cx="4572000" cy="3352800"/>
          </a:xfrm>
          <a:prstGeom prst="rect">
            <a:avLst/>
          </a:prstGeom>
        </p:spPr>
      </p:pic>
      <p:pic>
        <p:nvPicPr>
          <p:cNvPr id="10" name="Picture 9" descr="download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3505200"/>
            <a:ext cx="4354286" cy="3352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ownload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1"/>
            <a:ext cx="4038600" cy="3429000"/>
          </a:xfrm>
        </p:spPr>
      </p:pic>
      <p:pic>
        <p:nvPicPr>
          <p:cNvPr id="5" name="Picture 4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28600"/>
            <a:ext cx="4440684" cy="3429000"/>
          </a:xfrm>
          <a:prstGeom prst="rect">
            <a:avLst/>
          </a:prstGeom>
        </p:spPr>
      </p:pic>
      <p:pic>
        <p:nvPicPr>
          <p:cNvPr id="6" name="Picture 5" descr="download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810000"/>
            <a:ext cx="4038600" cy="2819400"/>
          </a:xfrm>
          <a:prstGeom prst="rect">
            <a:avLst/>
          </a:prstGeom>
        </p:spPr>
      </p:pic>
      <p:pic>
        <p:nvPicPr>
          <p:cNvPr id="7" name="Picture 6" descr="images (1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886201"/>
            <a:ext cx="4419600" cy="29111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600"/>
            <a:ext cx="8763000" cy="6477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267200" cy="3183987"/>
          </a:xfrm>
          <a:prstGeom prst="rect">
            <a:avLst/>
          </a:prstGeom>
        </p:spPr>
      </p:pic>
      <p:pic>
        <p:nvPicPr>
          <p:cNvPr id="6" name="Picture 5" descr="images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81000"/>
            <a:ext cx="4181764" cy="3200400"/>
          </a:xfrm>
          <a:prstGeom prst="rect">
            <a:avLst/>
          </a:prstGeom>
        </p:spPr>
      </p:pic>
      <p:pic>
        <p:nvPicPr>
          <p:cNvPr id="7" name="Picture 6" descr="images (2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657600"/>
            <a:ext cx="4267200" cy="2971800"/>
          </a:xfrm>
          <a:prstGeom prst="rect">
            <a:avLst/>
          </a:prstGeom>
        </p:spPr>
      </p:pic>
      <p:pic>
        <p:nvPicPr>
          <p:cNvPr id="8" name="Picture 7" descr="download (1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199" y="3733800"/>
            <a:ext cx="4263231" cy="3124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0"/>
            <a:ext cx="33528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 উপস্থাপনা        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143000"/>
            <a:ext cx="7848600" cy="182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 আজকের পাঠের বিষয়  হলো </a:t>
            </a:r>
          </a:p>
          <a:p>
            <a:pPr algn="ctr"/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পরিবেশ ও সমাজ 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112576"/>
            <a:ext cx="4419600" cy="3745424"/>
          </a:xfrm>
          <a:prstGeom prst="rect">
            <a:avLst/>
          </a:prstGeom>
        </p:spPr>
      </p:pic>
      <p:pic>
        <p:nvPicPr>
          <p:cNvPr id="5" name="Picture 4" descr="download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0"/>
            <a:ext cx="4149578" cy="3657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00200"/>
            <a:ext cx="9144000" cy="388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 ফলঃ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পরিবেশ কি তা বলতে পারবে।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পরিবেশের সাথে সমাজের সম্পর্ক নির্ণয় করতে পারবে।</a:t>
            </a:r>
          </a:p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পরিবেশের উপাদান কি তা বলতে পারবে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   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179</Words>
  <Application>Microsoft Office PowerPoint</Application>
  <PresentationFormat>On-screen Show (4:3)</PresentationFormat>
  <Paragraphs>31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পরিচিতি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REAZ UDDIN</dc:creator>
  <cp:lastModifiedBy>REAZ UDDIN</cp:lastModifiedBy>
  <cp:revision>57</cp:revision>
  <dcterms:created xsi:type="dcterms:W3CDTF">2006-08-16T00:00:00Z</dcterms:created>
  <dcterms:modified xsi:type="dcterms:W3CDTF">2018-03-19T05:41:20Z</dcterms:modified>
</cp:coreProperties>
</file>